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0"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76"/>
    <p:restoredTop sz="95118"/>
  </p:normalViewPr>
  <p:slideViewPr>
    <p:cSldViewPr snapToGrid="0" snapToObjects="1">
      <p:cViewPr varScale="1">
        <p:scale>
          <a:sx n="53" d="100"/>
          <a:sy n="53" d="100"/>
        </p:scale>
        <p:origin x="208"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3/12/21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3/12/21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5F3E-095D-EC41-B907-B12148EE467B}"/>
              </a:ext>
            </a:extLst>
          </p:cNvPr>
          <p:cNvSpPr>
            <a:spLocks noGrp="1"/>
          </p:cNvSpPr>
          <p:nvPr>
            <p:ph type="ctrTitle"/>
          </p:nvPr>
        </p:nvSpPr>
        <p:spPr/>
        <p:txBody>
          <a:bodyPr/>
          <a:lstStyle/>
          <a:p>
            <a:r>
              <a:rPr lang="en-US" dirty="0" err="1"/>
              <a:t>Dsc</a:t>
            </a:r>
            <a:r>
              <a:rPr lang="en-US" dirty="0"/>
              <a:t> 478 Machine learning applications:</a:t>
            </a:r>
            <a:br>
              <a:rPr lang="en-US" dirty="0"/>
            </a:br>
            <a:r>
              <a:rPr lang="en-US" dirty="0"/>
              <a:t>Final Project</a:t>
            </a:r>
          </a:p>
        </p:txBody>
      </p:sp>
      <p:sp>
        <p:nvSpPr>
          <p:cNvPr id="3" name="Subtitle 2">
            <a:extLst>
              <a:ext uri="{FF2B5EF4-FFF2-40B4-BE49-F238E27FC236}">
                <a16:creationId xmlns:a16="http://schemas.microsoft.com/office/drawing/2014/main" id="{6A90114D-C13B-E74C-A759-E68E26D11FB7}"/>
              </a:ext>
            </a:extLst>
          </p:cNvPr>
          <p:cNvSpPr>
            <a:spLocks noGrp="1"/>
          </p:cNvSpPr>
          <p:nvPr>
            <p:ph type="subTitle" idx="1"/>
          </p:nvPr>
        </p:nvSpPr>
        <p:spPr/>
        <p:txBody>
          <a:bodyPr/>
          <a:lstStyle/>
          <a:p>
            <a:r>
              <a:rPr lang="en-US" dirty="0"/>
              <a:t>Joel Fernandez</a:t>
            </a:r>
          </a:p>
          <a:p>
            <a:r>
              <a:rPr lang="en-US" dirty="0"/>
              <a:t>Elizabeth Kerrigan</a:t>
            </a:r>
          </a:p>
          <a:p>
            <a:r>
              <a:rPr lang="en-US" dirty="0"/>
              <a:t>Wills McKenna</a:t>
            </a:r>
          </a:p>
        </p:txBody>
      </p:sp>
    </p:spTree>
    <p:extLst>
      <p:ext uri="{BB962C8B-B14F-4D97-AF65-F5344CB8AC3E}">
        <p14:creationId xmlns:p14="http://schemas.microsoft.com/office/powerpoint/2010/main" val="191401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0C7E-54BC-F242-915A-73D552705B1E}"/>
              </a:ext>
            </a:extLst>
          </p:cNvPr>
          <p:cNvSpPr>
            <a:spLocks noGrp="1"/>
          </p:cNvSpPr>
          <p:nvPr>
            <p:ph type="title"/>
          </p:nvPr>
        </p:nvSpPr>
        <p:spPr>
          <a:xfrm>
            <a:off x="1141413" y="609600"/>
            <a:ext cx="9905998" cy="1324131"/>
          </a:xfrm>
        </p:spPr>
        <p:txBody>
          <a:bodyPr/>
          <a:lstStyle/>
          <a:p>
            <a:r>
              <a:rPr lang="en-US" dirty="0"/>
              <a:t>Dataset and Project Proposal</a:t>
            </a:r>
          </a:p>
        </p:txBody>
      </p:sp>
      <p:pic>
        <p:nvPicPr>
          <p:cNvPr id="5" name="Picture 4">
            <a:extLst>
              <a:ext uri="{FF2B5EF4-FFF2-40B4-BE49-F238E27FC236}">
                <a16:creationId xmlns:a16="http://schemas.microsoft.com/office/drawing/2014/main" id="{DA9CC6B4-0463-3E41-B095-9E13A9E1FF8F}"/>
              </a:ext>
            </a:extLst>
          </p:cNvPr>
          <p:cNvPicPr>
            <a:picLocks noChangeAspect="1"/>
          </p:cNvPicPr>
          <p:nvPr/>
        </p:nvPicPr>
        <p:blipFill>
          <a:blip r:embed="rId2"/>
          <a:stretch>
            <a:fillRect/>
          </a:stretch>
        </p:blipFill>
        <p:spPr>
          <a:xfrm>
            <a:off x="8831179" y="609600"/>
            <a:ext cx="2866188" cy="1612231"/>
          </a:xfrm>
          <a:prstGeom prst="rect">
            <a:avLst/>
          </a:prstGeom>
        </p:spPr>
      </p:pic>
      <p:sp>
        <p:nvSpPr>
          <p:cNvPr id="7" name="Content Placeholder 6">
            <a:extLst>
              <a:ext uri="{FF2B5EF4-FFF2-40B4-BE49-F238E27FC236}">
                <a16:creationId xmlns:a16="http://schemas.microsoft.com/office/drawing/2014/main" id="{2B1D3066-3992-7E4F-8227-DEBFDD994EB1}"/>
              </a:ext>
            </a:extLst>
          </p:cNvPr>
          <p:cNvSpPr>
            <a:spLocks noGrp="1"/>
          </p:cNvSpPr>
          <p:nvPr>
            <p:ph idx="1"/>
          </p:nvPr>
        </p:nvSpPr>
        <p:spPr>
          <a:xfrm>
            <a:off x="1141413" y="2221831"/>
            <a:ext cx="9905998" cy="3124201"/>
          </a:xfrm>
        </p:spPr>
        <p:txBody>
          <a:bodyPr>
            <a:normAutofit fontScale="92500" lnSpcReduction="10000"/>
          </a:bodyPr>
          <a:lstStyle/>
          <a:p>
            <a:r>
              <a:rPr lang="en-US" dirty="0">
                <a:effectLst/>
              </a:rPr>
              <a:t>The Spotify 1921-2020 dataset taken from Kaggle is a rich collection of musical data that explores songs and their characteristics across many different styles and time periods. Each row in the dataset corresponds to a song, and attributes of each song include year it was made, name of artist, and length of song in milliseconds. It also includes unique attributes that describe the song itself, including danceability, </a:t>
            </a:r>
            <a:r>
              <a:rPr lang="en-US" dirty="0" err="1">
                <a:effectLst/>
              </a:rPr>
              <a:t>acousticness</a:t>
            </a:r>
            <a:r>
              <a:rPr lang="en-US" dirty="0">
                <a:effectLst/>
              </a:rPr>
              <a:t>, and valence, which Spotify calls the “musical positiveness conveyed by a track”. </a:t>
            </a:r>
          </a:p>
          <a:p>
            <a:r>
              <a:rPr lang="en-US" dirty="0">
                <a:effectLst/>
              </a:rPr>
              <a:t>Intention: </a:t>
            </a:r>
          </a:p>
          <a:p>
            <a:pPr lvl="1"/>
            <a:r>
              <a:rPr lang="en-US" dirty="0">
                <a:effectLst/>
              </a:rPr>
              <a:t>Create a playlist for a user based on song choice from a list</a:t>
            </a:r>
          </a:p>
          <a:p>
            <a:pPr lvl="1"/>
            <a:r>
              <a:rPr lang="en-US" dirty="0"/>
              <a:t>Create  a playlist for a user based on input features like </a:t>
            </a:r>
            <a:r>
              <a:rPr lang="en-US" dirty="0" err="1"/>
              <a:t>acousticness</a:t>
            </a:r>
            <a:r>
              <a:rPr lang="en-US" dirty="0"/>
              <a:t> or </a:t>
            </a:r>
            <a:r>
              <a:rPr lang="en-US" dirty="0" err="1"/>
              <a:t>instrumentalness</a:t>
            </a:r>
            <a:endParaRPr lang="en-US" dirty="0"/>
          </a:p>
        </p:txBody>
      </p:sp>
    </p:spTree>
    <p:extLst>
      <p:ext uri="{BB962C8B-B14F-4D97-AF65-F5344CB8AC3E}">
        <p14:creationId xmlns:p14="http://schemas.microsoft.com/office/powerpoint/2010/main" val="204734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DC43-2159-6A47-8F8D-2E6D15988D90}"/>
              </a:ext>
            </a:extLst>
          </p:cNvPr>
          <p:cNvSpPr>
            <a:spLocks noGrp="1"/>
          </p:cNvSpPr>
          <p:nvPr>
            <p:ph type="title"/>
          </p:nvPr>
        </p:nvSpPr>
        <p:spPr/>
        <p:txBody>
          <a:bodyPr>
            <a:normAutofit/>
          </a:bodyPr>
          <a:lstStyle/>
          <a:p>
            <a:r>
              <a:rPr lang="en-US" sz="4000" dirty="0"/>
              <a:t>Process Overview</a:t>
            </a:r>
          </a:p>
        </p:txBody>
      </p:sp>
      <p:sp>
        <p:nvSpPr>
          <p:cNvPr id="3" name="Content Placeholder 2">
            <a:extLst>
              <a:ext uri="{FF2B5EF4-FFF2-40B4-BE49-F238E27FC236}">
                <a16:creationId xmlns:a16="http://schemas.microsoft.com/office/drawing/2014/main" id="{A2920F38-5CAD-CF46-9802-B771711C9485}"/>
              </a:ext>
            </a:extLst>
          </p:cNvPr>
          <p:cNvSpPr>
            <a:spLocks noGrp="1"/>
          </p:cNvSpPr>
          <p:nvPr>
            <p:ph sz="half" idx="1"/>
          </p:nvPr>
        </p:nvSpPr>
        <p:spPr>
          <a:xfrm>
            <a:off x="1141412" y="2666999"/>
            <a:ext cx="9494504" cy="3252538"/>
          </a:xfrm>
        </p:spPr>
        <p:txBody>
          <a:bodyPr/>
          <a:lstStyle/>
          <a:p>
            <a:r>
              <a:rPr lang="en-US" sz="2400" dirty="0"/>
              <a:t>Initial preprocessing and exploratory work</a:t>
            </a:r>
          </a:p>
          <a:p>
            <a:pPr fontAlgn="base"/>
            <a:r>
              <a:rPr lang="en-US" sz="2400" dirty="0">
                <a:effectLst/>
              </a:rPr>
              <a:t>Dimensionality Reduction using PCA</a:t>
            </a:r>
          </a:p>
          <a:p>
            <a:pPr fontAlgn="base"/>
            <a:r>
              <a:rPr lang="en-US" sz="2400" dirty="0">
                <a:effectLst/>
              </a:rPr>
              <a:t>Discover classes through clustering like </a:t>
            </a:r>
            <a:r>
              <a:rPr lang="en-US" sz="2400" dirty="0" err="1">
                <a:effectLst/>
              </a:rPr>
              <a:t>Kmeans</a:t>
            </a:r>
            <a:r>
              <a:rPr lang="en-US" sz="2400" dirty="0">
                <a:effectLst/>
              </a:rPr>
              <a:t> and DBSCAN </a:t>
            </a:r>
          </a:p>
          <a:p>
            <a:pPr fontAlgn="base"/>
            <a:r>
              <a:rPr lang="en-US" sz="2400" dirty="0">
                <a:effectLst/>
              </a:rPr>
              <a:t>Validate classes using KNN classification </a:t>
            </a:r>
          </a:p>
          <a:p>
            <a:endParaRPr lang="en-US" dirty="0"/>
          </a:p>
        </p:txBody>
      </p:sp>
    </p:spTree>
    <p:extLst>
      <p:ext uri="{BB962C8B-B14F-4D97-AF65-F5344CB8AC3E}">
        <p14:creationId xmlns:p14="http://schemas.microsoft.com/office/powerpoint/2010/main" val="109917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8A1F-BFE5-0948-9EF6-079A762DA0B1}"/>
              </a:ext>
            </a:extLst>
          </p:cNvPr>
          <p:cNvSpPr>
            <a:spLocks noGrp="1"/>
          </p:cNvSpPr>
          <p:nvPr>
            <p:ph type="title"/>
          </p:nvPr>
        </p:nvSpPr>
        <p:spPr>
          <a:xfrm>
            <a:off x="1141413" y="609600"/>
            <a:ext cx="8844798" cy="906379"/>
          </a:xfrm>
        </p:spPr>
        <p:txBody>
          <a:bodyPr/>
          <a:lstStyle/>
          <a:p>
            <a:r>
              <a:rPr lang="en-US" dirty="0"/>
              <a:t>Demonstration of app</a:t>
            </a:r>
          </a:p>
        </p:txBody>
      </p:sp>
    </p:spTree>
    <p:extLst>
      <p:ext uri="{BB962C8B-B14F-4D97-AF65-F5344CB8AC3E}">
        <p14:creationId xmlns:p14="http://schemas.microsoft.com/office/powerpoint/2010/main" val="6441941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13</TotalTime>
  <Words>167</Words>
  <Application>Microsoft Macintosh PowerPoint</Application>
  <PresentationFormat>Widescreen</PresentationFormat>
  <Paragraphs>15</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Century Gothic</vt:lpstr>
      <vt:lpstr>Mesh</vt:lpstr>
      <vt:lpstr>Dsc 478 Machine learning applications: Final Project</vt:lpstr>
      <vt:lpstr>Dataset and Project Proposal</vt:lpstr>
      <vt:lpstr>Process Overview</vt:lpstr>
      <vt:lpstr>Demonstration of app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478 Machine learning applications: Final Project</dc:title>
  <dc:creator>Elizabeth Kerrigan</dc:creator>
  <cp:lastModifiedBy>Elizabeth Kerrigan</cp:lastModifiedBy>
  <cp:revision>2</cp:revision>
  <dcterms:created xsi:type="dcterms:W3CDTF">2021-03-12T22:41:05Z</dcterms:created>
  <dcterms:modified xsi:type="dcterms:W3CDTF">2021-03-12T22:54:45Z</dcterms:modified>
</cp:coreProperties>
</file>